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bmp" ContentType="image/bmp"/>
  <Default Extension="rels" ContentType="application/vnd.openxmlformats-package.relationshi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bd278d1cf92148c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 type="screen16x9"/>
  <p:notesSz cx="12192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44011fc6bd0342d8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1.xml" Id="rId2" /><Relationship Type="http://schemas.openxmlformats.org/officeDocument/2006/relationships/slide" Target="/ppt/slides/slide2.xml" Id="rId3" /><Relationship Type="http://schemas.openxmlformats.org/officeDocument/2006/relationships/slide" Target="/ppt/slides/slide3.xml" Id="rId4" /><Relationship Type="http://schemas.openxmlformats.org/officeDocument/2006/relationships/slide" Target="/ppt/slides/slide4.xml" Id="rId5" /><Relationship Type="http://schemas.openxmlformats.org/officeDocument/2006/relationships/slide" Target="/ppt/slides/slide5.xml" Id="rId6" /><Relationship Type="http://schemas.openxmlformats.org/officeDocument/2006/relationships/slide" Target="/ppt/slides/slide6.xml" Id="rId7" /><Relationship Type="http://schemas.openxmlformats.org/officeDocument/2006/relationships/slide" Target="/ppt/slides/slide7.xml" Id="rId8" /><Relationship Type="http://schemas.openxmlformats.org/officeDocument/2006/relationships/slide" Target="/ppt/slides/slide8.xml" Id="rId9" /><Relationship Type="http://schemas.openxmlformats.org/officeDocument/2006/relationships/slide" Target="/ppt/slides/slide9.xml" Id="rId10" /><Relationship Type="http://schemas.openxmlformats.org/officeDocument/2006/relationships/slide" Target="/ppt/slides/slide10.xml" Id="rId11" /><Relationship Type="http://schemas.openxmlformats.org/officeDocument/2006/relationships/slide" Target="/ppt/slides/slide11.xml" Id="rId12" /><Relationship Type="http://schemas.openxmlformats.org/officeDocument/2006/relationships/slide" Target="/ppt/slides/slide12.xml" Id="rId13" /><Relationship Type="http://schemas.openxmlformats.org/officeDocument/2006/relationships/slide" Target="/ppt/slides/slide13.xml" Id="rId14" /><Relationship Type="http://schemas.openxmlformats.org/officeDocument/2006/relationships/slide" Target="/ppt/slides/slide14.xml" Id="rId15" /><Relationship Type="http://schemas.openxmlformats.org/officeDocument/2006/relationships/slide" Target="/ppt/slides/slide15.xml" Id="rId16" /><Relationship Type="http://schemas.openxmlformats.org/officeDocument/2006/relationships/slide" Target="/ppt/slides/slide16.xml" Id="rId17" /><Relationship Type="http://schemas.openxmlformats.org/officeDocument/2006/relationships/slide" Target="/ppt/slides/slide17.xml" Id="rId18" /><Relationship Type="http://schemas.openxmlformats.org/officeDocument/2006/relationships/slide" Target="/ppt/slides/slide18.xml" Id="rId19" /><Relationship Type="http://schemas.openxmlformats.org/officeDocument/2006/relationships/slide" Target="/ppt/slides/slide19.xml" Id="rId20" /><Relationship Type="http://schemas.openxmlformats.org/officeDocument/2006/relationships/slide" Target="/ppt/slides/slide20.xml" Id="rId21" /><Relationship Type="http://schemas.openxmlformats.org/officeDocument/2006/relationships/slide" Target="/ppt/slides/slide21.xml" Id="rId22" /><Relationship Type="http://schemas.openxmlformats.org/officeDocument/2006/relationships/slide" Target="/ppt/slides/slide22.xml" Id="rId23" /><Relationship Type="http://schemas.openxmlformats.org/officeDocument/2006/relationships/slide" Target="/ppt/slides/slide23.xml" Id="rId24" /><Relationship Type="http://schemas.openxmlformats.org/officeDocument/2006/relationships/slide" Target="/ppt/slides/slide24.xml" Id="rId25" /><Relationship Type="http://schemas.openxmlformats.org/officeDocument/2006/relationships/slide" Target="/ppt/slides/slide25.xml" Id="rId26" /><Relationship Type="http://schemas.openxmlformats.org/officeDocument/2006/relationships/slide" Target="/ppt/slides/slide26.xml" Id="rId27" /><Relationship Type="http://schemas.openxmlformats.org/officeDocument/2006/relationships/slide" Target="/ppt/slides/slide27.xml" Id="rId28" /><Relationship Type="http://schemas.openxmlformats.org/officeDocument/2006/relationships/theme" Target="/ppt/slideMasters/theme/theme1.xml" Id="R55fba9e2f6da4db5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0" /><Relationship Type="http://schemas.openxmlformats.org/officeDocument/2006/relationships/image" Target="/ppt/media/image9.bmp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1" /><Relationship Type="http://schemas.openxmlformats.org/officeDocument/2006/relationships/image" Target="/ppt/media/image10.bmp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2" /><Relationship Type="http://schemas.openxmlformats.org/officeDocument/2006/relationships/image" Target="/ppt/media/image11.bmp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3" /><Relationship Type="http://schemas.openxmlformats.org/officeDocument/2006/relationships/image" Target="/ppt/media/image12.bmp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2" /><Relationship Type="http://schemas.openxmlformats.org/officeDocument/2006/relationships/image" Target="/ppt/media/image.bmp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3" /><Relationship Type="http://schemas.openxmlformats.org/officeDocument/2006/relationships/image" Target="/ppt/media/image2.bmp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4" /><Relationship Type="http://schemas.openxmlformats.org/officeDocument/2006/relationships/image" Target="/ppt/media/image3.bmp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5" /><Relationship Type="http://schemas.openxmlformats.org/officeDocument/2006/relationships/image" Target="/ppt/media/image4.bmp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6" /><Relationship Type="http://schemas.openxmlformats.org/officeDocument/2006/relationships/image" Target="/ppt/media/image5.bmp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7" /><Relationship Type="http://schemas.openxmlformats.org/officeDocument/2006/relationships/image" Target="/ppt/media/image6.bmp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8" /><Relationship Type="http://schemas.openxmlformats.org/officeDocument/2006/relationships/image" Target="/ppt/media/image7.bmp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9" /><Relationship Type="http://schemas.openxmlformats.org/officeDocument/2006/relationships/image" Target="/ppt/media/image8.bmp" Id="rId1" /></Relationships>
</file>

<file path=ppt/slideLayouts/slideLayout1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"/>
          <p:cNvSpPr>
            <a:spLocks xmlns:a="http://schemas.openxmlformats.org/drawingml/2006/main" noGrp="1"/>
          </p:cNvSpPr>
          <p:nvPr/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/>
          </a:p>
        </p:txBody>
      </p:sp>
    </p:spTree>
  </p:cSld>
  <p:clrMapOvr>
    <a:masterClrMapping xmlns:a="http://schemas.openxmlformats.org/drawingml/2006/main"/>
  </p:clrMapOvr>
</p:sldLayout>
</file>

<file path=ppt/slideLayouts/slideLayout10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1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2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698500"/>
            <a:ext cx="10795000" cy="349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2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226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698500" y="5473700"/>
            <a:ext cx="2730500" cy="692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3920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920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64749" y="5708649"/>
            <a:ext cx="14478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21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2193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13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698500"/>
            <a:ext cx="10795000" cy="349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2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226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698500" y="5473700"/>
            <a:ext cx="2730500" cy="692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3920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920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64749" y="5708649"/>
            <a:ext cx="14478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21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2193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2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1206500"/>
            <a:ext cx="107950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ctr">
              <a:defRPr sz="830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8306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1269999" y="2539999"/>
            <a:ext cx="9652000" cy="889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ctr">
              <a:defRPr sz="6580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6580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847850" y="3429000"/>
            <a:ext cx="8496300" cy="698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t">
            <a:normAutofit/>
          </a:bodyPr>
          <a:lstStyle xmlns:a="http://schemas.openxmlformats.org/drawingml/2006/main">
            <a:lvl1pPr algn="ctr">
              <a:defRPr sz="480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ctr"/>
            <a:r>
              <a:t/>
            </a:r>
            <a:r>
              <a:rPr sz="480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3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698500"/>
            <a:ext cx="10795000" cy="349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52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5226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1"/>
          </p:nvPr>
        </p:nvSpPr>
        <p:spPr>
          <a:xfrm xmlns:a="http://schemas.openxmlformats.org/drawingml/2006/main">
            <a:off x="698500" y="5473700"/>
            <a:ext cx="2730500" cy="692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l">
              <a:defRPr sz="3920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920" b="0">
                <a:solidFill>
                  <a:srgbClr val="FFFFFF"/>
                </a:solidFill>
              </a:rPr>
              <a:t/>
            </a:r>
          </a:p>
        </p:txBody>
      </p:sp>
      <p:sp>
        <p:nvSpPr>
          <p:cNvPr id="2" name="New Shape"/>
          <p:cNvSpPr/>
          <p:nvPr>
            <p:ph type="body" idx="2"/>
          </p:nvPr>
        </p:nvSpPr>
        <p:spPr>
          <a:xfrm xmlns:a="http://schemas.openxmlformats.org/drawingml/2006/main">
            <a:off x="10064749" y="5708649"/>
            <a:ext cx="14478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b">
            <a:normAutofit/>
          </a:bodyPr>
          <a:lstStyle xmlns:a="http://schemas.openxmlformats.org/drawingml/2006/main">
            <a:lvl1pPr algn="r">
              <a:defRPr sz="2193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r"/>
            <a:r>
              <a:t/>
            </a:r>
            <a:r>
              <a:rPr sz="2193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4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5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6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7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8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Layouts/slideLayout9.xml><?xml version="1.0" encoding="utf-8"?>
<p:sldLayout xmlns:p="http://schemas.openxmlformats.org/presentationml/2006/main" preserve="1">
  <p:cSld>
    <p:bg>
      <p:bgPr>
        <a:blipFill xmlns:a="http://schemas.openxmlformats.org/drawingml/2006/main" dpi="0">
          <a:blip xmlns:r="http://schemas.openxmlformats.org/officeDocument/2006/relationships" r:embed="rId1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New Shape"/>
          <p:cNvSpPr/>
          <p:nvPr>
            <p:ph type="body" idx="0"/>
          </p:nvPr>
        </p:nvSpPr>
        <p:spPr>
          <a:xfrm xmlns:a="http://schemas.openxmlformats.org/drawingml/2006/main">
            <a:off x="698500" y="476250"/>
            <a:ext cx="10795000" cy="5905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cmpd="sng">
            <a:noFill/>
          </a:ln>
        </p:spPr>
        <p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>
              <a:shade val="50000"/>
            </a:schemeClr>
          </a:fillRef>
          <a:effectRef xmlns:a="http://schemas.openxmlformats.org/drawingml/2006/main" idx="0">
            <a:schemeClr val="accent1">
              <a:shade val="50000"/>
            </a:schemeClr>
          </a:effectRef>
          <a:fontRef xmlns:a="http://schemas.openxmlformats.org/drawingml/2006/main" idx="major">
            <a:schemeClr val="lt1"/>
          </a:fontRef>
        </p:style>
        <p:txBody>
          <a:bodyPr xmlns:a="http://schemas.openxmlformats.org/drawingml/2006/main" anchor="ctr">
            <a:normAutofit/>
          </a:bodyPr>
          <a:lstStyle xmlns:a="http://schemas.openxmlformats.org/drawingml/2006/main">
            <a:lvl1pPr algn="l">
              <a:defRPr sz="3826">
                <a:solidFill>
                  <a:srgbClr val="FFFFFF"/>
                </a:solidFill>
              </a:defRPr>
            </a:lvl1pPr>
          </a:lstStyle>
          <a:p xmlns:a="http://schemas.openxmlformats.org/drawingml/2006/main">
            <a:pPr algn="l"/>
            <a:r>
              <a:t/>
            </a:r>
            <a:r>
              <a:rPr sz="3826" b="0">
                <a:solidFill>
                  <a:srgbClr val="FFFFFF"/>
                </a:solidFill>
              </a:rPr>
              <a:t/>
            </a:r>
          </a:p>
        </p:txBody>
      </p:sp>
    </p:spTree>
  </p:cSld>
  <p:clrMapOvr>
    <a:masterClrMapping xmlns:a="http://schemas.openxmlformats.org/drawingml/2006/main"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slideMasters/theme/theme1.xml" Id="R7813665e23944efb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13.xml" Id="rId13" /></Relationships>
</file>

<file path=ppt/slideMasters/slideMaster1.xml><?xml version="1.0" encoding="utf-8"?>
<p:sldMaster xmlns:p="http://schemas.openxmlformats.org/presentationml/2006/main">
  <p:cSld name="Slide Master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r:id="rId2"/>
    <p:sldLayoutId xmlns:r="http://schemas.openxmlformats.org/officeDocument/2006/relationships" r:id="rId3"/>
    <p:sldLayoutId xmlns:r="http://schemas.openxmlformats.org/officeDocument/2006/relationships" r:id="rId4"/>
    <p:sldLayoutId xmlns:r="http://schemas.openxmlformats.org/officeDocument/2006/relationships" r:id="rId5"/>
    <p:sldLayoutId xmlns:r="http://schemas.openxmlformats.org/officeDocument/2006/relationships" r:id="rId6"/>
    <p:sldLayoutId xmlns:r="http://schemas.openxmlformats.org/officeDocument/2006/relationships" r:id="rId7"/>
    <p:sldLayoutId xmlns:r="http://schemas.openxmlformats.org/officeDocument/2006/relationships" r:id="rId8"/>
    <p:sldLayoutId xmlns:r="http://schemas.openxmlformats.org/officeDocument/2006/relationships" r:id="rId9"/>
    <p:sldLayoutId xmlns:r="http://schemas.openxmlformats.org/officeDocument/2006/relationships" r:id="rId10"/>
    <p:sldLayoutId xmlns:r="http://schemas.openxmlformats.org/officeDocument/2006/relationships" r:id="rId11"/>
    <p:sldLayoutId xmlns:r="http://schemas.openxmlformats.org/officeDocument/2006/relationships" r:id="rId12"/>
    <p:sldLayoutId xmlns:r="http://schemas.openxmlformats.org/officeDocument/2006/relationships" r:id="rId13"/>
    <p:sldLayoutId xmlns:r="http://schemas.openxmlformats.org/officeDocument/2006/relationships" r:id="rId1"/>
  </p:sldLayoutIdLst>
  <p:txStyles>
    <p:titleStyle/>
    <p:bodyStyle/>
    <p:otherStyle/>
  </p:txStyles>
</p:sldMaster>
</file>

<file path=ppt/slideMasters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mp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2.bmp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3.bmp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4.bmp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5.bmp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6.bmp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7.bmp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8.bmp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9.bmp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30.bmp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1.bmp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4.bmp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2.bmp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3.bmp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4.bmp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5.bmp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6.bmp" Id="rId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37.bmp" Id="rId2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8.bmp" Id="rId2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39.bmp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5.bmp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6.bmp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7.bmp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8.bmp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9.bmp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0.bmp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21.bmp" Id="rId2" /></Relationships>
</file>

<file path=ppt/slides/slide1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0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1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2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3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4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5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6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7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8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19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0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1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2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3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4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Picture"/>
          <p:cNvPicPr>
            <a:picLocks xmlns:a="http://schemas.openxmlformats.org/drawingml/2006/main" noChangeAspect="1"/>
          </p:cNvPicPr>
          <p:nvPr/>
        </p:nvPicPr>
        <p:blipFill dpi="0">
          <a:blip xmlns:r="http://schemas.openxmlformats.org/officeDocument/2006/relationships" xmlns:a="http://schemas.openxmlformats.org/drawingml/2006/main" r:embed="rId2"/>
          <a:stretch xmlns:a="http://schemas.openxmlformats.org/drawingml/2006/main"/>
        </p:blipFill>
        <p:spPr>
          <a:xfrm xmlns:a="http://schemas.openxmlformats.org/drawingml/2006/main">
            <a:off x="1524000" y="857250"/>
            <a:ext cx="9144000" cy="5143500"/>
          </a:xfrm>
          <a:prstGeom xmlns:a="http://schemas.openxmlformats.org/drawingml/2006/main" prst="rect">
            <a:avLst/>
          </a:prstGeom>
        </p:spPr>
      </p:pic>
    </p:spTree>
  </p:cSld>
  <p:clrMapOvr>
    <a:masterClrMapping xmlns:a="http://schemas.openxmlformats.org/drawingml/2006/main"/>
  </p:clrMapOvr>
</p:sld>
</file>

<file path=ppt/slides/slide26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27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8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

<file path=ppt/slides/slide9.xml><?xml version="1.0" encoding="utf-8"?>
<p:sld xmlns:p="http://schemas.openxmlformats.org/presentationml/2006/main">
  <p:cSld>
    <p:bg>
      <p:bgPr>
        <a:blipFill xmlns:a="http://schemas.openxmlformats.org/drawingml/2006/main" dpi="0">
          <a:blip xmlns:r="http://schemas.openxmlformats.org/officeDocument/2006/relationships" r:embed="rId2"/>
          <a:stretch/>
        </a:blip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>
</file>